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4"/>
  </p:notesMasterIdLst>
  <p:sldIdLst>
    <p:sldId id="256" r:id="rId3"/>
    <p:sldId id="258" r:id="rId4"/>
    <p:sldId id="260" r:id="rId5"/>
    <p:sldId id="291" r:id="rId6"/>
    <p:sldId id="274" r:id="rId7"/>
    <p:sldId id="267" r:id="rId8"/>
    <p:sldId id="286" r:id="rId9"/>
    <p:sldId id="266" r:id="rId10"/>
    <p:sldId id="277" r:id="rId11"/>
    <p:sldId id="273" r:id="rId12"/>
    <p:sldId id="282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76126" autoAdjust="0"/>
  </p:normalViewPr>
  <p:slideViewPr>
    <p:cSldViewPr snapToGrid="0" snapToObjects="1">
      <p:cViewPr varScale="1">
        <p:scale>
          <a:sx n="195" d="100"/>
          <a:sy n="195" d="100"/>
        </p:scale>
        <p:origin x="230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FC3B3-3233-4F12-ADFE-2FDC014003B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CF9C01-2F05-492A-A91B-7547637E9554}">
      <dgm:prSet phldrT="[文本]" custT="1"/>
      <dgm:spPr/>
      <dgm:t>
        <a:bodyPr/>
        <a:lstStyle/>
        <a:p>
          <a:r>
            <a:rPr lang="zh-CN" altLang="en-US" sz="1200" dirty="0"/>
            <a:t>选定实验指标因素</a:t>
          </a:r>
        </a:p>
      </dgm:t>
    </dgm:pt>
    <dgm:pt modelId="{2AB14BA2-3911-4119-B9D4-72CF90DB2403}" type="parTrans" cxnId="{FDCA4691-0061-421D-AA2F-367FE97639A4}">
      <dgm:prSet/>
      <dgm:spPr/>
      <dgm:t>
        <a:bodyPr/>
        <a:lstStyle/>
        <a:p>
          <a:endParaRPr lang="zh-CN" altLang="en-US"/>
        </a:p>
      </dgm:t>
    </dgm:pt>
    <dgm:pt modelId="{5880FEA0-C9C6-4925-A2EE-E441D29919BD}" type="sibTrans" cxnId="{FDCA4691-0061-421D-AA2F-367FE97639A4}">
      <dgm:prSet/>
      <dgm:spPr/>
      <dgm:t>
        <a:bodyPr/>
        <a:lstStyle/>
        <a:p>
          <a:endParaRPr lang="zh-CN" altLang="en-US"/>
        </a:p>
      </dgm:t>
    </dgm:pt>
    <dgm:pt modelId="{66BF3B14-1210-4008-9E71-E427452E6CC0}">
      <dgm:prSet phldrT="[文本]" custT="1"/>
      <dgm:spPr/>
      <dgm:t>
        <a:bodyPr/>
        <a:lstStyle/>
        <a:p>
          <a:r>
            <a:rPr lang="zh-CN" altLang="en-US" sz="1200" dirty="0"/>
            <a:t>选定实验因素和水平值，根据将要选用的实验设计方法确定属性值</a:t>
          </a:r>
        </a:p>
      </dgm:t>
    </dgm:pt>
    <dgm:pt modelId="{38EB2E83-7760-4B19-8EE0-F35D0ECE7341}" type="parTrans" cxnId="{33A393F3-21B3-4B53-AFD4-E6FC95AD9A9D}">
      <dgm:prSet/>
      <dgm:spPr/>
      <dgm:t>
        <a:bodyPr/>
        <a:lstStyle/>
        <a:p>
          <a:endParaRPr lang="zh-CN" altLang="en-US"/>
        </a:p>
      </dgm:t>
    </dgm:pt>
    <dgm:pt modelId="{66AC8E37-4B7C-4D4C-B328-938056C9F4FE}" type="sibTrans" cxnId="{33A393F3-21B3-4B53-AFD4-E6FC95AD9A9D}">
      <dgm:prSet/>
      <dgm:spPr/>
      <dgm:t>
        <a:bodyPr/>
        <a:lstStyle/>
        <a:p>
          <a:endParaRPr lang="zh-CN" altLang="en-US"/>
        </a:p>
      </dgm:t>
    </dgm:pt>
    <dgm:pt modelId="{99F7E4B5-9124-41B5-868D-B23F688EC929}">
      <dgm:prSet phldrT="[文本]" custT="1"/>
      <dgm:spPr/>
      <dgm:t>
        <a:bodyPr/>
        <a:lstStyle/>
        <a:p>
          <a:r>
            <a:rPr lang="zh-CN" altLang="en-US" sz="1200" dirty="0"/>
            <a:t>选用实验设计方法，挑选代表点，根据约束制作实验设计方案表</a:t>
          </a:r>
        </a:p>
      </dgm:t>
    </dgm:pt>
    <dgm:pt modelId="{1A077968-E6AD-4593-8808-860381B83F90}" type="parTrans" cxnId="{5F9E6E7C-8534-47A6-96FB-836A5CFD2247}">
      <dgm:prSet/>
      <dgm:spPr/>
      <dgm:t>
        <a:bodyPr/>
        <a:lstStyle/>
        <a:p>
          <a:endParaRPr lang="zh-CN" altLang="en-US"/>
        </a:p>
      </dgm:t>
    </dgm:pt>
    <dgm:pt modelId="{A91954F0-9133-4FDE-8E73-38B7E7C0B8CD}" type="sibTrans" cxnId="{5F9E6E7C-8534-47A6-96FB-836A5CFD2247}">
      <dgm:prSet/>
      <dgm:spPr/>
      <dgm:t>
        <a:bodyPr/>
        <a:lstStyle/>
        <a:p>
          <a:endParaRPr lang="zh-CN" altLang="en-US"/>
        </a:p>
      </dgm:t>
    </dgm:pt>
    <dgm:pt modelId="{4BD6FD47-8E25-4167-AB7B-5948B09DB7AD}">
      <dgm:prSet phldrT="[文本]" custT="1"/>
      <dgm:spPr/>
      <dgm:t>
        <a:bodyPr/>
        <a:lstStyle/>
        <a:p>
          <a:r>
            <a:rPr lang="zh-CN" altLang="en-US" sz="1200" dirty="0"/>
            <a:t>结果分析，并制作实验报告</a:t>
          </a:r>
        </a:p>
      </dgm:t>
    </dgm:pt>
    <dgm:pt modelId="{B0E55F4B-BC7A-459E-B667-2F9F0D7CF385}" type="parTrans" cxnId="{B3F56B47-CDA9-4827-AB4D-E6DA6336149F}">
      <dgm:prSet/>
      <dgm:spPr/>
      <dgm:t>
        <a:bodyPr/>
        <a:lstStyle/>
        <a:p>
          <a:endParaRPr lang="zh-CN" altLang="en-US"/>
        </a:p>
      </dgm:t>
    </dgm:pt>
    <dgm:pt modelId="{3AF931F1-9CA3-41DD-B275-499008429730}" type="sibTrans" cxnId="{B3F56B47-CDA9-4827-AB4D-E6DA6336149F}">
      <dgm:prSet/>
      <dgm:spPr/>
      <dgm:t>
        <a:bodyPr/>
        <a:lstStyle/>
        <a:p>
          <a:endParaRPr lang="zh-CN" altLang="en-US"/>
        </a:p>
      </dgm:t>
    </dgm:pt>
    <dgm:pt modelId="{46FAB32C-73DA-4E71-8E16-FC8D370674A3}">
      <dgm:prSet phldrT="[文本]" custT="1"/>
      <dgm:spPr/>
      <dgm:t>
        <a:bodyPr/>
        <a:lstStyle/>
        <a:p>
          <a:r>
            <a:rPr lang="zh-CN" altLang="en-US" sz="1200" dirty="0"/>
            <a:t>按实验设计方案表进行实验，记录实验结果</a:t>
          </a:r>
        </a:p>
      </dgm:t>
    </dgm:pt>
    <dgm:pt modelId="{4EB9F638-D61E-4A4B-9866-CC2660A44D83}" type="parTrans" cxnId="{6D8351F0-F5A3-412C-8A60-F71FA803E3A5}">
      <dgm:prSet/>
      <dgm:spPr/>
      <dgm:t>
        <a:bodyPr/>
        <a:lstStyle/>
        <a:p>
          <a:endParaRPr lang="zh-CN" altLang="en-US"/>
        </a:p>
      </dgm:t>
    </dgm:pt>
    <dgm:pt modelId="{8C1C36D3-83EB-46F7-BBCB-6D266A4401E0}" type="sibTrans" cxnId="{6D8351F0-F5A3-412C-8A60-F71FA803E3A5}">
      <dgm:prSet/>
      <dgm:spPr/>
      <dgm:t>
        <a:bodyPr/>
        <a:lstStyle/>
        <a:p>
          <a:endParaRPr lang="zh-CN" altLang="en-US"/>
        </a:p>
      </dgm:t>
    </dgm:pt>
    <dgm:pt modelId="{A9E21F43-AB06-4DDC-BAFE-5762943AC2C2}" type="pres">
      <dgm:prSet presAssocID="{925FC3B3-3233-4F12-ADFE-2FDC014003BF}" presName="rootnode" presStyleCnt="0">
        <dgm:presLayoutVars>
          <dgm:chMax/>
          <dgm:chPref/>
          <dgm:dir/>
          <dgm:animLvl val="lvl"/>
        </dgm:presLayoutVars>
      </dgm:prSet>
      <dgm:spPr/>
    </dgm:pt>
    <dgm:pt modelId="{6E60D5FD-1819-4DDB-BBC1-F2B72FBC4B28}" type="pres">
      <dgm:prSet presAssocID="{E2CF9C01-2F05-492A-A91B-7547637E9554}" presName="composite" presStyleCnt="0"/>
      <dgm:spPr/>
    </dgm:pt>
    <dgm:pt modelId="{74A4368C-1C13-42CF-8EA3-7ACC329E8E7D}" type="pres">
      <dgm:prSet presAssocID="{E2CF9C01-2F05-492A-A91B-7547637E9554}" presName="bentUpArrow1" presStyleLbl="alignImgPlace1" presStyleIdx="0" presStyleCnt="4" custLinFactNeighborX="0" custLinFactNeighborY="-37395"/>
      <dgm:spPr/>
    </dgm:pt>
    <dgm:pt modelId="{C75F4CD3-7BA9-4438-A642-EA4C9A996A06}" type="pres">
      <dgm:prSet presAssocID="{E2CF9C01-2F05-492A-A91B-7547637E9554}" presName="ParentText" presStyleLbl="node1" presStyleIdx="0" presStyleCnt="5" custLinFactNeighborX="-188" custLinFactNeighborY="-36036">
        <dgm:presLayoutVars>
          <dgm:chMax val="1"/>
          <dgm:chPref val="1"/>
          <dgm:bulletEnabled val="1"/>
        </dgm:presLayoutVars>
      </dgm:prSet>
      <dgm:spPr/>
    </dgm:pt>
    <dgm:pt modelId="{8D02C05D-EC93-4430-9B84-061E660996A1}" type="pres">
      <dgm:prSet presAssocID="{E2CF9C01-2F05-492A-A91B-7547637E9554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363928A-1EF7-4180-9F9B-45D16D8C0659}" type="pres">
      <dgm:prSet presAssocID="{5880FEA0-C9C6-4925-A2EE-E441D29919BD}" presName="sibTrans" presStyleCnt="0"/>
      <dgm:spPr/>
    </dgm:pt>
    <dgm:pt modelId="{13F5BF6F-E041-4305-98A5-3A4DD40E77E9}" type="pres">
      <dgm:prSet presAssocID="{66BF3B14-1210-4008-9E71-E427452E6CC0}" presName="composite" presStyleCnt="0"/>
      <dgm:spPr/>
    </dgm:pt>
    <dgm:pt modelId="{C5FE9A23-434B-4603-B4AE-A8475A336B92}" type="pres">
      <dgm:prSet presAssocID="{66BF3B14-1210-4008-9E71-E427452E6CC0}" presName="bentUpArrow1" presStyleLbl="alignImgPlace1" presStyleIdx="1" presStyleCnt="4"/>
      <dgm:spPr/>
    </dgm:pt>
    <dgm:pt modelId="{A098B11C-C1EE-4BC0-BFF4-2405DAD3DFA1}" type="pres">
      <dgm:prSet presAssocID="{66BF3B14-1210-4008-9E71-E427452E6CC0}" presName="ParentText" presStyleLbl="node1" presStyleIdx="1" presStyleCnt="5" custScaleX="127153" custScaleY="136188" custLinFactNeighborX="-7007" custLinFactNeighborY="-19055">
        <dgm:presLayoutVars>
          <dgm:chMax val="1"/>
          <dgm:chPref val="1"/>
          <dgm:bulletEnabled val="1"/>
        </dgm:presLayoutVars>
      </dgm:prSet>
      <dgm:spPr/>
    </dgm:pt>
    <dgm:pt modelId="{8AEE396F-B017-41A5-9C99-E116A56CDDDB}" type="pres">
      <dgm:prSet presAssocID="{66BF3B14-1210-4008-9E71-E427452E6CC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4109512-A77D-434B-88A3-466B5451577D}" type="pres">
      <dgm:prSet presAssocID="{66AC8E37-4B7C-4D4C-B328-938056C9F4FE}" presName="sibTrans" presStyleCnt="0"/>
      <dgm:spPr/>
    </dgm:pt>
    <dgm:pt modelId="{2630D287-80AD-4384-A73D-53394779BC94}" type="pres">
      <dgm:prSet presAssocID="{99F7E4B5-9124-41B5-868D-B23F688EC929}" presName="composite" presStyleCnt="0"/>
      <dgm:spPr/>
    </dgm:pt>
    <dgm:pt modelId="{0F5BCBF8-CDA3-4863-A74B-7291CEC5EBFD}" type="pres">
      <dgm:prSet presAssocID="{99F7E4B5-9124-41B5-868D-B23F688EC929}" presName="bentUpArrow1" presStyleLbl="alignImgPlace1" presStyleIdx="2" presStyleCnt="4"/>
      <dgm:spPr/>
    </dgm:pt>
    <dgm:pt modelId="{B86B46B5-05D1-459D-AE3B-65876EDDDE8C}" type="pres">
      <dgm:prSet presAssocID="{99F7E4B5-9124-41B5-868D-B23F688EC929}" presName="ParentText" presStyleLbl="node1" presStyleIdx="2" presStyleCnt="5" custScaleX="128782" custScaleY="133835" custLinFactNeighborX="6306" custLinFactNeighborY="-11011">
        <dgm:presLayoutVars>
          <dgm:chMax val="1"/>
          <dgm:chPref val="1"/>
          <dgm:bulletEnabled val="1"/>
        </dgm:presLayoutVars>
      </dgm:prSet>
      <dgm:spPr/>
    </dgm:pt>
    <dgm:pt modelId="{A1E02843-8E31-4C9F-9FD6-17AC6ABBC1F6}" type="pres">
      <dgm:prSet presAssocID="{99F7E4B5-9124-41B5-868D-B23F688EC929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6697AE3-D2D0-4CCC-811C-73A3F58FB148}" type="pres">
      <dgm:prSet presAssocID="{A91954F0-9133-4FDE-8E73-38B7E7C0B8CD}" presName="sibTrans" presStyleCnt="0"/>
      <dgm:spPr/>
    </dgm:pt>
    <dgm:pt modelId="{EA9C2DDD-0382-490E-8AB4-2DF27B6B6C2F}" type="pres">
      <dgm:prSet presAssocID="{46FAB32C-73DA-4E71-8E16-FC8D370674A3}" presName="composite" presStyleCnt="0"/>
      <dgm:spPr/>
    </dgm:pt>
    <dgm:pt modelId="{A60FE469-F05A-4C6E-9055-22612FBD931E}" type="pres">
      <dgm:prSet presAssocID="{46FAB32C-73DA-4E71-8E16-FC8D370674A3}" presName="bentUpArrow1" presStyleLbl="alignImgPlace1" presStyleIdx="3" presStyleCnt="4"/>
      <dgm:spPr/>
    </dgm:pt>
    <dgm:pt modelId="{F2247278-A38B-42F4-8CF4-88697C995338}" type="pres">
      <dgm:prSet presAssocID="{46FAB32C-73DA-4E71-8E16-FC8D370674A3}" presName="ParentText" presStyleLbl="node1" presStyleIdx="3" presStyleCnt="5" custScaleX="135122" custLinFactNeighborX="8804" custLinFactNeighborY="4768">
        <dgm:presLayoutVars>
          <dgm:chMax val="1"/>
          <dgm:chPref val="1"/>
          <dgm:bulletEnabled val="1"/>
        </dgm:presLayoutVars>
      </dgm:prSet>
      <dgm:spPr/>
    </dgm:pt>
    <dgm:pt modelId="{4238271F-07E2-4A24-B8B0-61AF6A08DF07}" type="pres">
      <dgm:prSet presAssocID="{46FAB32C-73DA-4E71-8E16-FC8D370674A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FE5EF06-70AC-4CCE-BA74-37B4086834A2}" type="pres">
      <dgm:prSet presAssocID="{8C1C36D3-83EB-46F7-BBCB-6D266A4401E0}" presName="sibTrans" presStyleCnt="0"/>
      <dgm:spPr/>
    </dgm:pt>
    <dgm:pt modelId="{5B08C8A4-5E48-4D55-80C2-510220FE061B}" type="pres">
      <dgm:prSet presAssocID="{4BD6FD47-8E25-4167-AB7B-5948B09DB7AD}" presName="composite" presStyleCnt="0"/>
      <dgm:spPr/>
    </dgm:pt>
    <dgm:pt modelId="{3F7956E4-3863-4A65-8489-45BE231903F0}" type="pres">
      <dgm:prSet presAssocID="{4BD6FD47-8E25-4167-AB7B-5948B09DB7AD}" presName="ParentText" presStyleLbl="node1" presStyleIdx="4" presStyleCnt="5" custScaleX="93518" custLinFactNeighborX="50636" custLinFactNeighborY="22022">
        <dgm:presLayoutVars>
          <dgm:chMax val="1"/>
          <dgm:chPref val="1"/>
          <dgm:bulletEnabled val="1"/>
        </dgm:presLayoutVars>
      </dgm:prSet>
      <dgm:spPr/>
    </dgm:pt>
  </dgm:ptLst>
  <dgm:cxnLst>
    <dgm:cxn modelId="{55BA3B2C-F5A8-43C0-81A8-90086DB6D189}" type="presOf" srcId="{E2CF9C01-2F05-492A-A91B-7547637E9554}" destId="{C75F4CD3-7BA9-4438-A642-EA4C9A996A06}" srcOrd="0" destOrd="0" presId="urn:microsoft.com/office/officeart/2005/8/layout/StepDownProcess"/>
    <dgm:cxn modelId="{3470A339-8681-46E5-A676-2CB64BD59AAA}" type="presOf" srcId="{46FAB32C-73DA-4E71-8E16-FC8D370674A3}" destId="{F2247278-A38B-42F4-8CF4-88697C995338}" srcOrd="0" destOrd="0" presId="urn:microsoft.com/office/officeart/2005/8/layout/StepDownProcess"/>
    <dgm:cxn modelId="{B3F56B47-CDA9-4827-AB4D-E6DA6336149F}" srcId="{925FC3B3-3233-4F12-ADFE-2FDC014003BF}" destId="{4BD6FD47-8E25-4167-AB7B-5948B09DB7AD}" srcOrd="4" destOrd="0" parTransId="{B0E55F4B-BC7A-459E-B667-2F9F0D7CF385}" sibTransId="{3AF931F1-9CA3-41DD-B275-499008429730}"/>
    <dgm:cxn modelId="{E124014F-BD25-4D72-B9C7-32CA7B031F11}" type="presOf" srcId="{925FC3B3-3233-4F12-ADFE-2FDC014003BF}" destId="{A9E21F43-AB06-4DDC-BAFE-5762943AC2C2}" srcOrd="0" destOrd="0" presId="urn:microsoft.com/office/officeart/2005/8/layout/StepDownProcess"/>
    <dgm:cxn modelId="{5F9E6E7C-8534-47A6-96FB-836A5CFD2247}" srcId="{925FC3B3-3233-4F12-ADFE-2FDC014003BF}" destId="{99F7E4B5-9124-41B5-868D-B23F688EC929}" srcOrd="2" destOrd="0" parTransId="{1A077968-E6AD-4593-8808-860381B83F90}" sibTransId="{A91954F0-9133-4FDE-8E73-38B7E7C0B8CD}"/>
    <dgm:cxn modelId="{FDCA4691-0061-421D-AA2F-367FE97639A4}" srcId="{925FC3B3-3233-4F12-ADFE-2FDC014003BF}" destId="{E2CF9C01-2F05-492A-A91B-7547637E9554}" srcOrd="0" destOrd="0" parTransId="{2AB14BA2-3911-4119-B9D4-72CF90DB2403}" sibTransId="{5880FEA0-C9C6-4925-A2EE-E441D29919BD}"/>
    <dgm:cxn modelId="{8E1E71A0-7EF2-4F49-8E4B-7E15242CA071}" type="presOf" srcId="{99F7E4B5-9124-41B5-868D-B23F688EC929}" destId="{B86B46B5-05D1-459D-AE3B-65876EDDDE8C}" srcOrd="0" destOrd="0" presId="urn:microsoft.com/office/officeart/2005/8/layout/StepDownProcess"/>
    <dgm:cxn modelId="{FF4E25A5-33E0-45FA-8FE2-ED531376DC96}" type="presOf" srcId="{66BF3B14-1210-4008-9E71-E427452E6CC0}" destId="{A098B11C-C1EE-4BC0-BFF4-2405DAD3DFA1}" srcOrd="0" destOrd="0" presId="urn:microsoft.com/office/officeart/2005/8/layout/StepDownProcess"/>
    <dgm:cxn modelId="{6FD624EE-1125-48A9-9F88-435B2B3FCBBC}" type="presOf" srcId="{4BD6FD47-8E25-4167-AB7B-5948B09DB7AD}" destId="{3F7956E4-3863-4A65-8489-45BE231903F0}" srcOrd="0" destOrd="0" presId="urn:microsoft.com/office/officeart/2005/8/layout/StepDownProcess"/>
    <dgm:cxn modelId="{6D8351F0-F5A3-412C-8A60-F71FA803E3A5}" srcId="{925FC3B3-3233-4F12-ADFE-2FDC014003BF}" destId="{46FAB32C-73DA-4E71-8E16-FC8D370674A3}" srcOrd="3" destOrd="0" parTransId="{4EB9F638-D61E-4A4B-9866-CC2660A44D83}" sibTransId="{8C1C36D3-83EB-46F7-BBCB-6D266A4401E0}"/>
    <dgm:cxn modelId="{33A393F3-21B3-4B53-AFD4-E6FC95AD9A9D}" srcId="{925FC3B3-3233-4F12-ADFE-2FDC014003BF}" destId="{66BF3B14-1210-4008-9E71-E427452E6CC0}" srcOrd="1" destOrd="0" parTransId="{38EB2E83-7760-4B19-8EE0-F35D0ECE7341}" sibTransId="{66AC8E37-4B7C-4D4C-B328-938056C9F4FE}"/>
    <dgm:cxn modelId="{AA09D7C0-75B2-490B-A22B-9F94A294209C}" type="presParOf" srcId="{A9E21F43-AB06-4DDC-BAFE-5762943AC2C2}" destId="{6E60D5FD-1819-4DDB-BBC1-F2B72FBC4B28}" srcOrd="0" destOrd="0" presId="urn:microsoft.com/office/officeart/2005/8/layout/StepDownProcess"/>
    <dgm:cxn modelId="{E0F51EB5-C261-419F-92EF-042345FA6AFE}" type="presParOf" srcId="{6E60D5FD-1819-4DDB-BBC1-F2B72FBC4B28}" destId="{74A4368C-1C13-42CF-8EA3-7ACC329E8E7D}" srcOrd="0" destOrd="0" presId="urn:microsoft.com/office/officeart/2005/8/layout/StepDownProcess"/>
    <dgm:cxn modelId="{678E0BDF-F876-4E6B-BEA9-BB57D4ED7013}" type="presParOf" srcId="{6E60D5FD-1819-4DDB-BBC1-F2B72FBC4B28}" destId="{C75F4CD3-7BA9-4438-A642-EA4C9A996A06}" srcOrd="1" destOrd="0" presId="urn:microsoft.com/office/officeart/2005/8/layout/StepDownProcess"/>
    <dgm:cxn modelId="{6526648F-9614-4F81-AF51-77123C959F66}" type="presParOf" srcId="{6E60D5FD-1819-4DDB-BBC1-F2B72FBC4B28}" destId="{8D02C05D-EC93-4430-9B84-061E660996A1}" srcOrd="2" destOrd="0" presId="urn:microsoft.com/office/officeart/2005/8/layout/StepDownProcess"/>
    <dgm:cxn modelId="{6E90DAC9-C611-4F3E-A406-B89404C6F8C7}" type="presParOf" srcId="{A9E21F43-AB06-4DDC-BAFE-5762943AC2C2}" destId="{4363928A-1EF7-4180-9F9B-45D16D8C0659}" srcOrd="1" destOrd="0" presId="urn:microsoft.com/office/officeart/2005/8/layout/StepDownProcess"/>
    <dgm:cxn modelId="{B56D7687-4E1A-45DF-A056-29A755841748}" type="presParOf" srcId="{A9E21F43-AB06-4DDC-BAFE-5762943AC2C2}" destId="{13F5BF6F-E041-4305-98A5-3A4DD40E77E9}" srcOrd="2" destOrd="0" presId="urn:microsoft.com/office/officeart/2005/8/layout/StepDownProcess"/>
    <dgm:cxn modelId="{78EC613B-3125-4EB7-A4A3-65E7F44B0DAD}" type="presParOf" srcId="{13F5BF6F-E041-4305-98A5-3A4DD40E77E9}" destId="{C5FE9A23-434B-4603-B4AE-A8475A336B92}" srcOrd="0" destOrd="0" presId="urn:microsoft.com/office/officeart/2005/8/layout/StepDownProcess"/>
    <dgm:cxn modelId="{F40DB693-F830-41AD-BB80-728BFC9E3E66}" type="presParOf" srcId="{13F5BF6F-E041-4305-98A5-3A4DD40E77E9}" destId="{A098B11C-C1EE-4BC0-BFF4-2405DAD3DFA1}" srcOrd="1" destOrd="0" presId="urn:microsoft.com/office/officeart/2005/8/layout/StepDownProcess"/>
    <dgm:cxn modelId="{BEDD3487-E29B-4900-A58A-4494EF7C76A7}" type="presParOf" srcId="{13F5BF6F-E041-4305-98A5-3A4DD40E77E9}" destId="{8AEE396F-B017-41A5-9C99-E116A56CDDDB}" srcOrd="2" destOrd="0" presId="urn:microsoft.com/office/officeart/2005/8/layout/StepDownProcess"/>
    <dgm:cxn modelId="{52255F2B-BDE8-42B3-9CC8-EF36739F766C}" type="presParOf" srcId="{A9E21F43-AB06-4DDC-BAFE-5762943AC2C2}" destId="{64109512-A77D-434B-88A3-466B5451577D}" srcOrd="3" destOrd="0" presId="urn:microsoft.com/office/officeart/2005/8/layout/StepDownProcess"/>
    <dgm:cxn modelId="{F9688D85-F48F-49D4-8197-4E1ADBD8E8C2}" type="presParOf" srcId="{A9E21F43-AB06-4DDC-BAFE-5762943AC2C2}" destId="{2630D287-80AD-4384-A73D-53394779BC94}" srcOrd="4" destOrd="0" presId="urn:microsoft.com/office/officeart/2005/8/layout/StepDownProcess"/>
    <dgm:cxn modelId="{E525176F-6405-4602-A282-EDCD917E9731}" type="presParOf" srcId="{2630D287-80AD-4384-A73D-53394779BC94}" destId="{0F5BCBF8-CDA3-4863-A74B-7291CEC5EBFD}" srcOrd="0" destOrd="0" presId="urn:microsoft.com/office/officeart/2005/8/layout/StepDownProcess"/>
    <dgm:cxn modelId="{33A73A3A-8547-46CB-9119-C070880A7CAC}" type="presParOf" srcId="{2630D287-80AD-4384-A73D-53394779BC94}" destId="{B86B46B5-05D1-459D-AE3B-65876EDDDE8C}" srcOrd="1" destOrd="0" presId="urn:microsoft.com/office/officeart/2005/8/layout/StepDownProcess"/>
    <dgm:cxn modelId="{2F9D7386-2991-40CD-85DD-4EFDD156A9C0}" type="presParOf" srcId="{2630D287-80AD-4384-A73D-53394779BC94}" destId="{A1E02843-8E31-4C9F-9FD6-17AC6ABBC1F6}" srcOrd="2" destOrd="0" presId="urn:microsoft.com/office/officeart/2005/8/layout/StepDownProcess"/>
    <dgm:cxn modelId="{C7F68465-1ABD-4DD8-BAF0-E32F8FD2AE89}" type="presParOf" srcId="{A9E21F43-AB06-4DDC-BAFE-5762943AC2C2}" destId="{76697AE3-D2D0-4CCC-811C-73A3F58FB148}" srcOrd="5" destOrd="0" presId="urn:microsoft.com/office/officeart/2005/8/layout/StepDownProcess"/>
    <dgm:cxn modelId="{062F069F-9E9F-4F1A-8EB9-ADE8505E0D7E}" type="presParOf" srcId="{A9E21F43-AB06-4DDC-BAFE-5762943AC2C2}" destId="{EA9C2DDD-0382-490E-8AB4-2DF27B6B6C2F}" srcOrd="6" destOrd="0" presId="urn:microsoft.com/office/officeart/2005/8/layout/StepDownProcess"/>
    <dgm:cxn modelId="{EF55540B-2F34-4334-B271-CACD1A77A16F}" type="presParOf" srcId="{EA9C2DDD-0382-490E-8AB4-2DF27B6B6C2F}" destId="{A60FE469-F05A-4C6E-9055-22612FBD931E}" srcOrd="0" destOrd="0" presId="urn:microsoft.com/office/officeart/2005/8/layout/StepDownProcess"/>
    <dgm:cxn modelId="{10152EE6-8D99-494D-84BF-90344D035AD0}" type="presParOf" srcId="{EA9C2DDD-0382-490E-8AB4-2DF27B6B6C2F}" destId="{F2247278-A38B-42F4-8CF4-88697C995338}" srcOrd="1" destOrd="0" presId="urn:microsoft.com/office/officeart/2005/8/layout/StepDownProcess"/>
    <dgm:cxn modelId="{BAEBBE5A-D523-4E6A-8A16-8652B8820DD3}" type="presParOf" srcId="{EA9C2DDD-0382-490E-8AB4-2DF27B6B6C2F}" destId="{4238271F-07E2-4A24-B8B0-61AF6A08DF07}" srcOrd="2" destOrd="0" presId="urn:microsoft.com/office/officeart/2005/8/layout/StepDownProcess"/>
    <dgm:cxn modelId="{17315917-5811-476E-9602-88978BC53707}" type="presParOf" srcId="{A9E21F43-AB06-4DDC-BAFE-5762943AC2C2}" destId="{8FE5EF06-70AC-4CCE-BA74-37B4086834A2}" srcOrd="7" destOrd="0" presId="urn:microsoft.com/office/officeart/2005/8/layout/StepDownProcess"/>
    <dgm:cxn modelId="{9A11C4B4-F008-4F5A-A87D-DB4F25AAE0C3}" type="presParOf" srcId="{A9E21F43-AB06-4DDC-BAFE-5762943AC2C2}" destId="{5B08C8A4-5E48-4D55-80C2-510220FE061B}" srcOrd="8" destOrd="0" presId="urn:microsoft.com/office/officeart/2005/8/layout/StepDownProcess"/>
    <dgm:cxn modelId="{1D7056F0-BF49-4C87-85C6-065593EA900B}" type="presParOf" srcId="{5B08C8A4-5E48-4D55-80C2-510220FE061B}" destId="{3F7956E4-3863-4A65-8489-45BE231903F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4368C-1C13-42CF-8EA3-7ACC329E8E7D}">
      <dsp:nvSpPr>
        <dsp:cNvPr id="0" name=""/>
        <dsp:cNvSpPr/>
      </dsp:nvSpPr>
      <dsp:spPr>
        <a:xfrm rot="5400000">
          <a:off x="192216" y="696553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F4CD3-7BA9-4438-A642-EA4C9A996A06}">
      <dsp:nvSpPr>
        <dsp:cNvPr id="0" name=""/>
        <dsp:cNvSpPr/>
      </dsp:nvSpPr>
      <dsp:spPr>
        <a:xfrm>
          <a:off x="15" y="0"/>
          <a:ext cx="1206818" cy="8447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选定实验指标因素</a:t>
          </a:r>
        </a:p>
      </dsp:txBody>
      <dsp:txXfrm>
        <a:off x="41259" y="41244"/>
        <a:ext cx="1124330" cy="762245"/>
      </dsp:txXfrm>
    </dsp:sp>
    <dsp:sp modelId="{8D02C05D-EC93-4430-9B84-061E660996A1}">
      <dsp:nvSpPr>
        <dsp:cNvPr id="0" name=""/>
        <dsp:cNvSpPr/>
      </dsp:nvSpPr>
      <dsp:spPr>
        <a:xfrm>
          <a:off x="1209102" y="250512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E9A23-434B-4603-B4AE-A8475A336B92}">
      <dsp:nvSpPr>
        <dsp:cNvPr id="0" name=""/>
        <dsp:cNvSpPr/>
      </dsp:nvSpPr>
      <dsp:spPr>
        <a:xfrm rot="5400000">
          <a:off x="1356640" y="2066394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8B11C-C1EE-4BC0-BFF4-2405DAD3DFA1}">
      <dsp:nvSpPr>
        <dsp:cNvPr id="0" name=""/>
        <dsp:cNvSpPr/>
      </dsp:nvSpPr>
      <dsp:spPr>
        <a:xfrm>
          <a:off x="918303" y="957898"/>
          <a:ext cx="1534505" cy="11504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选定实验因素和水平值，根据将要选用的实验设计方法确定属性值</a:t>
          </a:r>
        </a:p>
      </dsp:txBody>
      <dsp:txXfrm>
        <a:off x="974472" y="1014067"/>
        <a:ext cx="1422167" cy="1038087"/>
      </dsp:txXfrm>
    </dsp:sp>
    <dsp:sp modelId="{8AEE396F-B017-41A5-9C99-E116A56CDDDB}">
      <dsp:nvSpPr>
        <dsp:cNvPr id="0" name=""/>
        <dsp:cNvSpPr/>
      </dsp:nvSpPr>
      <dsp:spPr>
        <a:xfrm>
          <a:off x="2373527" y="1352273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BCBF8-CDA3-4863-A74B-7291CEC5EBFD}">
      <dsp:nvSpPr>
        <dsp:cNvPr id="0" name=""/>
        <dsp:cNvSpPr/>
      </dsp:nvSpPr>
      <dsp:spPr>
        <a:xfrm rot="5400000">
          <a:off x="2367050" y="3158216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B46B5-05D1-459D-AE3B-65876EDDDE8C}">
      <dsp:nvSpPr>
        <dsp:cNvPr id="0" name=""/>
        <dsp:cNvSpPr/>
      </dsp:nvSpPr>
      <dsp:spPr>
        <a:xfrm>
          <a:off x="2079547" y="2127609"/>
          <a:ext cx="1554164" cy="113054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选用实验设计方法，挑选代表点，根据约束制作实验设计方案表</a:t>
          </a:r>
        </a:p>
      </dsp:txBody>
      <dsp:txXfrm>
        <a:off x="2134746" y="2182808"/>
        <a:ext cx="1443766" cy="1020151"/>
      </dsp:txXfrm>
    </dsp:sp>
    <dsp:sp modelId="{A1E02843-8E31-4C9F-9FD6-17AC6ABBC1F6}">
      <dsp:nvSpPr>
        <dsp:cNvPr id="0" name=""/>
        <dsp:cNvSpPr/>
      </dsp:nvSpPr>
      <dsp:spPr>
        <a:xfrm>
          <a:off x="3383937" y="2444095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FE469-F05A-4C6E-9055-22612FBD931E}">
      <dsp:nvSpPr>
        <dsp:cNvPr id="0" name=""/>
        <dsp:cNvSpPr/>
      </dsp:nvSpPr>
      <dsp:spPr>
        <a:xfrm rot="5400000">
          <a:off x="3405887" y="4107130"/>
          <a:ext cx="716888" cy="8161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47278-A38B-42F4-8CF4-88697C995338}">
      <dsp:nvSpPr>
        <dsp:cNvPr id="0" name=""/>
        <dsp:cNvSpPr/>
      </dsp:nvSpPr>
      <dsp:spPr>
        <a:xfrm>
          <a:off x="3110274" y="3352722"/>
          <a:ext cx="1630676" cy="8447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按实验设计方案表进行实验，记录实验结果</a:t>
          </a:r>
        </a:p>
      </dsp:txBody>
      <dsp:txXfrm>
        <a:off x="3151518" y="3393966"/>
        <a:ext cx="1548188" cy="762245"/>
      </dsp:txXfrm>
    </dsp:sp>
    <dsp:sp modelId="{4238271F-07E2-4A24-B8B0-61AF6A08DF07}">
      <dsp:nvSpPr>
        <dsp:cNvPr id="0" name=""/>
        <dsp:cNvSpPr/>
      </dsp:nvSpPr>
      <dsp:spPr>
        <a:xfrm>
          <a:off x="4422773" y="3393010"/>
          <a:ext cx="877724" cy="68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956E4-3863-4A65-8489-45BE231903F0}">
      <dsp:nvSpPr>
        <dsp:cNvPr id="0" name=""/>
        <dsp:cNvSpPr/>
      </dsp:nvSpPr>
      <dsp:spPr>
        <a:xfrm>
          <a:off x="4174190" y="4431308"/>
          <a:ext cx="1128592" cy="8447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结果分析，并制作实验报告</a:t>
          </a:r>
        </a:p>
      </dsp:txBody>
      <dsp:txXfrm>
        <a:off x="4215434" y="4472552"/>
        <a:ext cx="1046104" cy="76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597C7-91C3-4391-8423-526F1E9920C1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F1427-D838-4E70-B1F5-125B9BDDCF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9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1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126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21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34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F1427-D838-4E70-B1F5-125B9BDDCF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46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可视化实验设计辅助工具的研究和实现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答辩人：李伟文</a:t>
            </a:r>
          </a:p>
          <a:p>
            <a:r>
              <a:rPr kumimoji="1" lang="zh-CN" altLang="en-US" dirty="0"/>
              <a:t>指导老师：康达周</a:t>
            </a:r>
          </a:p>
          <a:p>
            <a:r>
              <a:rPr kumimoji="1" lang="zh-CN" altLang="en-US" dirty="0"/>
              <a:t>学校名称：南京航空航天大学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总结与展望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71472"/>
          <a:stretch/>
        </p:blipFill>
        <p:spPr>
          <a:xfrm>
            <a:off x="0" y="4902505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3354334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根据用户的功能性需求或领域需求等，开发并集成所需的实验设计方法工具。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207" y="2444744"/>
            <a:ext cx="2347292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根据用户的实际需求订制化开发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模仿面向文档的业务流程管理，以实验流程生成的文件驱动流程的推进。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223651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实验流程的解耦合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3228200" cy="202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动态配置实验设计方法插件库、实验设计方法插件库管理器选用脚本语言引擎实现、实验设计方法插件库选用脚本语言实现、更加复杂的数据建模技术与工具、量纲分析、在数据模型中嵌入表达式、跨实验联动操作分析数据、引入更加复杂的实验数据统计分析工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274947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仍有诸多可改进的地方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可视化实验设计辅助工具的研究和实现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dirty="0"/>
              <a:t>答辩人：李伟文</a:t>
            </a:r>
          </a:p>
          <a:p>
            <a:r>
              <a:rPr kumimoji="1" lang="zh-CN" altLang="en-US" dirty="0"/>
              <a:t>指导老师：康达周</a:t>
            </a:r>
          </a:p>
          <a:p>
            <a:r>
              <a:rPr kumimoji="1" lang="zh-CN" altLang="en-US" dirty="0"/>
              <a:t>学校名称：南京航空航天大学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课题背景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需求分析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整体设计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演示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A592D726-BC43-4F7B-AC64-CD0BBF0236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19023" y="4838969"/>
            <a:ext cx="932642" cy="634634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20" name="文本占位符 12">
            <a:extLst>
              <a:ext uri="{FF2B5EF4-FFF2-40B4-BE49-F238E27FC236}">
                <a16:creationId xmlns:a16="http://schemas.microsoft.com/office/drawing/2014/main" id="{88E97D65-DD98-4624-9837-E8BA6385DA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课题背景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59" y="3726297"/>
            <a:ext cx="3110071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现在常用于实验设计与数据处理的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SPSS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SAS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JMP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等工具，从用户接口逻辑的设计上看是统计分析工具，学习成本高，并且没有针对实验设计有相关的优化。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249299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没有针对优化的产品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4" y="3726297"/>
            <a:ext cx="3066248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流程耦合度较高，使用的数据建模工具仍然是手工作坊式的自定义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XML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，不支持约束、拓展等较复杂的语义，无法针对特定需求进行数据建模，也无法在不同的实验设计方法中共用数据模型。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326243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使用的技术与方法比较落后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A8D11-E6C1-4652-B86B-AD04743B5E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需求分析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52C59A-ABFA-4406-A11C-8FB98338A4E0}"/>
              </a:ext>
            </a:extLst>
          </p:cNvPr>
          <p:cNvSpPr/>
          <p:nvPr/>
        </p:nvSpPr>
        <p:spPr>
          <a:xfrm>
            <a:off x="1200727" y="2838802"/>
            <a:ext cx="11047091" cy="367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一个可拓展的实验因素数据模型以及实验数据数据模型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将利用实验设计方法进行实验的流程解耦合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抽象实验设计方法，并提供实验设计方法工具集的开发组件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利用上述开发组件开发实验设计方法，实验设计方法作为插件按需实现并集成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为上述内容提供图形用户接口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D10EE4-A69B-44C4-B785-CD9AAABF2CEA}"/>
              </a:ext>
            </a:extLst>
          </p:cNvPr>
          <p:cNvSpPr/>
          <p:nvPr/>
        </p:nvSpPr>
        <p:spPr>
          <a:xfrm>
            <a:off x="1200727" y="1931857"/>
            <a:ext cx="2236510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4000" b="1" dirty="0">
                <a:solidFill>
                  <a:schemeClr val="accent3">
                    <a:lumMod val="75000"/>
                  </a:schemeClr>
                </a:solidFill>
              </a:rPr>
              <a:t>主要目标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需求分析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47885C1-506F-4BEC-B664-203525D3A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2178137"/>
              </p:ext>
            </p:extLst>
          </p:nvPr>
        </p:nvGraphicFramePr>
        <p:xfrm>
          <a:off x="282077" y="979628"/>
          <a:ext cx="5302783" cy="527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C192D73-1F2B-4C0A-8706-63BFF4871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990" y="912311"/>
            <a:ext cx="5304642" cy="55026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51D496-AE84-4142-AB2B-FACFBDA22B13}"/>
              </a:ext>
            </a:extLst>
          </p:cNvPr>
          <p:cNvSpPr txBox="1"/>
          <p:nvPr/>
        </p:nvSpPr>
        <p:spPr>
          <a:xfrm>
            <a:off x="630789" y="6311635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使用实验设计方法进行实验的流程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ACB7C6-95D0-401A-BD08-071E4BE9EFF8}"/>
              </a:ext>
            </a:extLst>
          </p:cNvPr>
          <p:cNvSpPr txBox="1"/>
          <p:nvPr/>
        </p:nvSpPr>
        <p:spPr>
          <a:xfrm>
            <a:off x="6504700" y="6448596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功能流程图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整体设计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6" y="2251599"/>
            <a:ext cx="3136752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文件与实验流程一一对应，在文件与实验流程之间构造映射。维护并管理实验流程生成的各个文件，并以这些文件的生成、修改所触发的事件推动流程的继续进行。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326243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业务流程管理（面向文档）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3080524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开发框架，根据用户的功能性需求或领域需求等，开发所需的实验设计方法工具。然后作为插件集成进可视化实验设计辅助工具中。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主视图与图形化接口主体分离，也可根据用户的需求与审美订制化设计、开发与集成。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按需软件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E398F-7F15-49A7-99D7-FA12FA90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16" y="1544734"/>
            <a:ext cx="5995328" cy="3999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BC3B1C63-DD33-471D-AF59-79E2ADEEA18D}"/>
              </a:ext>
            </a:extLst>
          </p:cNvPr>
          <p:cNvSpPr txBox="1">
            <a:spLocks/>
          </p:cNvSpPr>
          <p:nvPr/>
        </p:nvSpPr>
        <p:spPr>
          <a:xfrm>
            <a:off x="6999168" y="712855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600" dirty="0">
                <a:solidFill>
                  <a:schemeClr val="accent2">
                    <a:lumMod val="50000"/>
                  </a:schemeClr>
                </a:solidFill>
              </a:rPr>
              <a:t>主要参考设计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B933CD-963C-4067-B19A-46243CE14C79}"/>
              </a:ext>
            </a:extLst>
          </p:cNvPr>
          <p:cNvSpPr txBox="1"/>
          <p:nvPr/>
        </p:nvSpPr>
        <p:spPr>
          <a:xfrm>
            <a:off x="998569" y="5623420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软件结构图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0B127B-1310-4F84-BED4-CEA5A8412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 </a:t>
            </a:r>
            <a:r>
              <a:rPr kumimoji="1" lang="zh-CN" altLang="en-US" dirty="0"/>
              <a:t>整体设计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44739A-CCB0-4699-B80E-F9898D30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043" y="986971"/>
            <a:ext cx="4884057" cy="48840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BC8F5E-1AAB-4BC4-9C37-73A6A11A3094}"/>
              </a:ext>
            </a:extLst>
          </p:cNvPr>
          <p:cNvSpPr txBox="1"/>
          <p:nvPr/>
        </p:nvSpPr>
        <p:spPr>
          <a:xfrm>
            <a:off x="3055460" y="5910852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软件组件目录结构</a:t>
            </a:r>
          </a:p>
        </p:txBody>
      </p:sp>
    </p:spTree>
    <p:extLst>
      <p:ext uri="{BB962C8B-B14F-4D97-AF65-F5344CB8AC3E}">
        <p14:creationId xmlns:p14="http://schemas.microsoft.com/office/powerpoint/2010/main" val="257209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3B50F5-718B-439F-8B59-95F0FC72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30" y="454906"/>
            <a:ext cx="5062204" cy="364037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 </a:t>
            </a:r>
            <a:r>
              <a:rPr kumimoji="1" lang="zh-CN" altLang="en-US" dirty="0"/>
              <a:t>整体设计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B2C071-8A0E-4B38-8E58-FC9D83E2E6A7}"/>
              </a:ext>
            </a:extLst>
          </p:cNvPr>
          <p:cNvSpPr txBox="1"/>
          <p:nvPr/>
        </p:nvSpPr>
        <p:spPr>
          <a:xfrm>
            <a:off x="6528421" y="4095281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/>
              <a:t>实验项目文件目录结构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877674-0993-4C47-9897-2FD498FE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72" y="897124"/>
            <a:ext cx="4505565" cy="55393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3B501AE-BFB6-4AB9-8F61-1C17AA6704CD}"/>
              </a:ext>
            </a:extLst>
          </p:cNvPr>
          <p:cNvSpPr txBox="1"/>
          <p:nvPr/>
        </p:nvSpPr>
        <p:spPr>
          <a:xfrm>
            <a:off x="1029489" y="6473178"/>
            <a:ext cx="45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模块协作泳道图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4E91B29-F5EF-43EB-9923-0C66C9122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930" y="4464613"/>
            <a:ext cx="5257177" cy="19565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61CA695-531B-4962-AAED-59551A9DC2DB}"/>
              </a:ext>
            </a:extLst>
          </p:cNvPr>
          <p:cNvSpPr txBox="1"/>
          <p:nvPr/>
        </p:nvSpPr>
        <p:spPr>
          <a:xfrm>
            <a:off x="6684885" y="6473178"/>
            <a:ext cx="513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数据模型、数据结构之间的关系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</TotalTime>
  <Words>562</Words>
  <Application>Microsoft Office PowerPoint</Application>
  <PresentationFormat>宽屏</PresentationFormat>
  <Paragraphs>77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宋体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李 伟文</cp:lastModifiedBy>
  <cp:revision>216</cp:revision>
  <dcterms:created xsi:type="dcterms:W3CDTF">2015-08-18T02:51:41Z</dcterms:created>
  <dcterms:modified xsi:type="dcterms:W3CDTF">2018-06-05T11:17:08Z</dcterms:modified>
  <cp:category/>
</cp:coreProperties>
</file>